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4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1" autoAdjust="0"/>
    <p:restoredTop sz="94660"/>
  </p:normalViewPr>
  <p:slideViewPr>
    <p:cSldViewPr snapToGrid="0">
      <p:cViewPr varScale="1">
        <p:scale>
          <a:sx n="75" d="100"/>
          <a:sy n="75" d="100"/>
        </p:scale>
        <p:origin x="78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3-6-2018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</a:t>
            </a:r>
            <a:r>
              <a:rPr lang="nl-NL" dirty="0" err="1" smtClean="0"/>
              <a:t>ath</a:t>
            </a:r>
            <a:r>
              <a:rPr lang="nl-NL" dirty="0" smtClean="0"/>
              <a:t>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501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02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Kijk mee op de uitgedeelde stencils. Let op het gaat hier om de begroting! (dus niet werkelijk)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Wat moet je kennen:</a:t>
            </a:r>
          </a:p>
          <a:p>
            <a:r>
              <a:rPr lang="nl-NL" sz="2500" dirty="0" smtClean="0"/>
              <a:t>EV eindbalans: storing en opname nu niet relevant waarom?</a:t>
            </a:r>
          </a:p>
          <a:p>
            <a:r>
              <a:rPr lang="nl-NL" sz="2500" dirty="0" smtClean="0"/>
              <a:t>Liquide middelen</a:t>
            </a:r>
          </a:p>
          <a:p>
            <a:r>
              <a:rPr lang="nl-NL" sz="2500" dirty="0" smtClean="0"/>
              <a:t>Debiteuren</a:t>
            </a:r>
          </a:p>
          <a:p>
            <a:r>
              <a:rPr lang="nl-NL" sz="2500" dirty="0" smtClean="0"/>
              <a:t>Crediteuren</a:t>
            </a:r>
          </a:p>
          <a:p>
            <a:r>
              <a:rPr lang="nl-NL" sz="2500" dirty="0" smtClean="0"/>
              <a:t>Vaste activa</a:t>
            </a:r>
          </a:p>
          <a:p>
            <a:r>
              <a:rPr lang="nl-NL" sz="2500" dirty="0" smtClean="0"/>
              <a:t>Leningen eindbalans.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34751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</a:t>
            </a:r>
            <a:r>
              <a:rPr lang="nl-NL" dirty="0" smtClean="0"/>
              <a:t>opgave 120,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Gebruik de bijbehorende formules.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474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0954" b="62032"/>
          <a:stretch/>
        </p:blipFill>
        <p:spPr>
          <a:xfrm>
            <a:off x="0" y="-29412"/>
            <a:ext cx="5979695" cy="155742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50855" b="50593"/>
          <a:stretch/>
        </p:blipFill>
        <p:spPr>
          <a:xfrm>
            <a:off x="0" y="-29411"/>
            <a:ext cx="5991726" cy="202665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51151" b="40620"/>
          <a:stretch/>
        </p:blipFill>
        <p:spPr>
          <a:xfrm>
            <a:off x="0" y="-29411"/>
            <a:ext cx="5955632" cy="243572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50756" b="28302"/>
          <a:stretch/>
        </p:blipFill>
        <p:spPr>
          <a:xfrm>
            <a:off x="0" y="-29411"/>
            <a:ext cx="6003758" cy="294105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1053" b="1610"/>
          <a:stretch/>
        </p:blipFill>
        <p:spPr>
          <a:xfrm>
            <a:off x="0" y="-29411"/>
            <a:ext cx="5967663" cy="403592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60566"/>
          <a:stretch/>
        </p:blipFill>
        <p:spPr>
          <a:xfrm>
            <a:off x="0" y="-29411"/>
            <a:ext cx="12192000" cy="161758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9713"/>
          <a:stretch/>
        </p:blipFill>
        <p:spPr>
          <a:xfrm>
            <a:off x="0" y="-29412"/>
            <a:ext cx="12192000" cy="206274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40914"/>
          <a:stretch/>
        </p:blipFill>
        <p:spPr>
          <a:xfrm>
            <a:off x="0" y="-29411"/>
            <a:ext cx="12192000" cy="2423696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29475"/>
          <a:stretch/>
        </p:blipFill>
        <p:spPr>
          <a:xfrm>
            <a:off x="0" y="-29411"/>
            <a:ext cx="12192000" cy="289292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412"/>
            <a:ext cx="12192000" cy="410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71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moeten we nog meer kennen: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Te betalen huur eindbalans : overlopende posten</a:t>
            </a:r>
          </a:p>
          <a:p>
            <a:r>
              <a:rPr lang="nl-NL" sz="2500" dirty="0" smtClean="0"/>
              <a:t>Vooruit betaalde huur eindbalans: overlopende posten</a:t>
            </a:r>
          </a:p>
          <a:p>
            <a:r>
              <a:rPr lang="nl-NL" sz="2500" dirty="0" smtClean="0"/>
              <a:t>Nog te ontvangen huur eindbalans: overlopende posten</a:t>
            </a:r>
          </a:p>
          <a:p>
            <a:r>
              <a:rPr lang="nl-NL" sz="2500" dirty="0" smtClean="0"/>
              <a:t>Vooruit ontvangen huur eindbalans: overlopende posten.</a:t>
            </a:r>
          </a:p>
          <a:p>
            <a:r>
              <a:rPr lang="nl-NL" sz="2500" dirty="0" smtClean="0"/>
              <a:t>Dit zelfde geld voor zaken andere kosten/baten (we hebben het over de vereniging).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8705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</a:t>
            </a:r>
            <a:r>
              <a:rPr lang="nl-NL" dirty="0" smtClean="0"/>
              <a:t>opgave 121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Gebruik de bijbehorende formules.</a:t>
            </a:r>
          </a:p>
          <a:p>
            <a:r>
              <a:rPr lang="nl-NL" sz="2500" dirty="0" smtClean="0"/>
              <a:t>Ga steeds na, welke post kan ik met deze gegevens die ik heb opstellen. Zodra je een post hebt kan je weer verder.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7473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49074" b="61702"/>
          <a:stretch/>
        </p:blipFill>
        <p:spPr>
          <a:xfrm>
            <a:off x="0" y="0"/>
            <a:ext cx="4632158" cy="26469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3288"/>
          <a:stretch/>
        </p:blipFill>
        <p:spPr>
          <a:xfrm>
            <a:off x="0" y="0"/>
            <a:ext cx="9095874" cy="11550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9439"/>
          <a:stretch/>
        </p:blipFill>
        <p:spPr>
          <a:xfrm>
            <a:off x="0" y="0"/>
            <a:ext cx="9095874" cy="280335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8375"/>
          <a:stretch/>
        </p:blipFill>
        <p:spPr>
          <a:xfrm>
            <a:off x="0" y="0"/>
            <a:ext cx="9095874" cy="42591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1837"/>
          <a:stretch/>
        </p:blipFill>
        <p:spPr>
          <a:xfrm>
            <a:off x="0" y="0"/>
            <a:ext cx="9095874" cy="540217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8607"/>
          <a:stretch/>
        </p:blipFill>
        <p:spPr>
          <a:xfrm>
            <a:off x="0" y="0"/>
            <a:ext cx="9095874" cy="631657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400"/>
            <a:ext cx="9095874" cy="691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76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03568" cy="6769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31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</a:t>
            </a:r>
            <a:r>
              <a:rPr lang="nl-NL" dirty="0" smtClean="0"/>
              <a:t>opgave 122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Gebruik de bijbehorende formules.</a:t>
            </a:r>
          </a:p>
          <a:p>
            <a:r>
              <a:rPr lang="nl-NL" sz="2500" dirty="0" smtClean="0"/>
              <a:t>Mooie controle wat weten we nog over </a:t>
            </a:r>
            <a:r>
              <a:rPr lang="nl-NL" sz="2500" smtClean="0"/>
              <a:t>de eenmanszaak.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669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516"/>
          <a:stretch/>
        </p:blipFill>
        <p:spPr>
          <a:xfrm>
            <a:off x="0" y="88900"/>
            <a:ext cx="12192000" cy="9652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1323"/>
          <a:stretch/>
        </p:blipFill>
        <p:spPr>
          <a:xfrm>
            <a:off x="0" y="88900"/>
            <a:ext cx="12192000" cy="12446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5987"/>
          <a:stretch/>
        </p:blipFill>
        <p:spPr>
          <a:xfrm>
            <a:off x="0" y="88900"/>
            <a:ext cx="12192000" cy="16002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9206"/>
          <a:stretch/>
        </p:blipFill>
        <p:spPr>
          <a:xfrm>
            <a:off x="0" y="88900"/>
            <a:ext cx="12192000" cy="40513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6146"/>
          <a:stretch/>
        </p:blipFill>
        <p:spPr>
          <a:xfrm>
            <a:off x="0" y="88900"/>
            <a:ext cx="12192000" cy="55880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0048"/>
          <a:stretch/>
        </p:blipFill>
        <p:spPr>
          <a:xfrm>
            <a:off x="0" y="88900"/>
            <a:ext cx="12192000" cy="59944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5664"/>
          <a:stretch/>
        </p:blipFill>
        <p:spPr>
          <a:xfrm>
            <a:off x="0" y="88900"/>
            <a:ext cx="12192000" cy="62865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900"/>
            <a:ext cx="12192000" cy="666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52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2 lessen	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7234" y="1500189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Stichting en vereniging afmaken.</a:t>
            </a:r>
          </a:p>
          <a:p>
            <a:r>
              <a:rPr lang="nl-NL" sz="2500" dirty="0" smtClean="0"/>
              <a:t>Oefenen met de stof van H5.</a:t>
            </a:r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1358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</a:t>
            </a:r>
            <a:r>
              <a:rPr lang="nl-NL" dirty="0" smtClean="0"/>
              <a:t>opgave 75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Stof voor vandaag is t/m </a:t>
            </a:r>
            <a:r>
              <a:rPr lang="nl-NL" sz="2500" dirty="0" smtClean="0"/>
              <a:t>78). </a:t>
            </a:r>
            <a:r>
              <a:rPr lang="nl-NL" sz="2500" dirty="0" smtClean="0"/>
              <a:t>Eerder klaar ga alvast verder! Want alles wat niet af komt wordt huiswerk</a:t>
            </a:r>
            <a:r>
              <a:rPr lang="nl-NL" sz="2500" dirty="0" smtClean="0"/>
              <a:t>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5468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2628"/>
          <a:stretch/>
        </p:blipFill>
        <p:spPr>
          <a:xfrm>
            <a:off x="0" y="92870"/>
            <a:ext cx="12001500" cy="186293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12168"/>
          <a:stretch/>
        </p:blipFill>
        <p:spPr>
          <a:xfrm>
            <a:off x="0" y="92870"/>
            <a:ext cx="12001500" cy="59777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383"/>
          <a:stretch/>
        </p:blipFill>
        <p:spPr>
          <a:xfrm>
            <a:off x="0" y="92870"/>
            <a:ext cx="12001500" cy="637143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170"/>
            <a:ext cx="12001500" cy="680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39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</a:t>
            </a:r>
            <a:r>
              <a:rPr lang="nl-NL" dirty="0" smtClean="0"/>
              <a:t>opgave 76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Stof voor vandaag is t/m </a:t>
            </a:r>
            <a:r>
              <a:rPr lang="nl-NL" sz="2500" dirty="0" smtClean="0"/>
              <a:t>78). </a:t>
            </a:r>
            <a:r>
              <a:rPr lang="nl-NL" sz="2500" dirty="0" smtClean="0"/>
              <a:t>Eerder klaar ga alvast verder! Want alles wat niet af komt wordt huiswerk</a:t>
            </a:r>
            <a:r>
              <a:rPr lang="nl-NL" sz="2500" dirty="0" smtClean="0"/>
              <a:t>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876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1979" b="66542"/>
          <a:stretch/>
        </p:blipFill>
        <p:spPr>
          <a:xfrm>
            <a:off x="0" y="34925"/>
            <a:ext cx="5854700" cy="15144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9348"/>
          <a:stretch/>
        </p:blipFill>
        <p:spPr>
          <a:xfrm>
            <a:off x="0" y="34925"/>
            <a:ext cx="12192000" cy="13874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8405"/>
          <a:stretch/>
        </p:blipFill>
        <p:spPr>
          <a:xfrm>
            <a:off x="0" y="34925"/>
            <a:ext cx="12192000" cy="188277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9989"/>
          <a:stretch/>
        </p:blipFill>
        <p:spPr>
          <a:xfrm>
            <a:off x="0" y="34925"/>
            <a:ext cx="12192000" cy="226377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0168"/>
          <a:stretch/>
        </p:blipFill>
        <p:spPr>
          <a:xfrm>
            <a:off x="0" y="34925"/>
            <a:ext cx="12192000" cy="270827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0068"/>
          <a:stretch/>
        </p:blipFill>
        <p:spPr>
          <a:xfrm>
            <a:off x="0" y="34925"/>
            <a:ext cx="12192000" cy="316547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1931"/>
          <a:stretch/>
        </p:blipFill>
        <p:spPr>
          <a:xfrm>
            <a:off x="0" y="34925"/>
            <a:ext cx="12192000" cy="353377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l="48021" b="1730"/>
          <a:stretch/>
        </p:blipFill>
        <p:spPr>
          <a:xfrm>
            <a:off x="5854700" y="34925"/>
            <a:ext cx="6337300" cy="444817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2292"/>
          <a:stretch/>
        </p:blipFill>
        <p:spPr>
          <a:xfrm>
            <a:off x="0" y="34925"/>
            <a:ext cx="12192000" cy="4422775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925"/>
            <a:ext cx="12192000" cy="452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42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</a:t>
            </a:r>
            <a:r>
              <a:rPr lang="nl-NL" dirty="0" smtClean="0"/>
              <a:t>opgave 77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Stof voor vandaag is t/m </a:t>
            </a:r>
            <a:r>
              <a:rPr lang="nl-NL" sz="2500" dirty="0" smtClean="0"/>
              <a:t>78). </a:t>
            </a:r>
            <a:r>
              <a:rPr lang="nl-NL" sz="2500" dirty="0" smtClean="0"/>
              <a:t>Eerder klaar ga alvast verder! Want alles wat niet af komt wordt huiswerk</a:t>
            </a:r>
            <a:r>
              <a:rPr lang="nl-NL" sz="2500" dirty="0" smtClean="0"/>
              <a:t>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672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9440"/>
          <a:stretch/>
        </p:blipFill>
        <p:spPr>
          <a:xfrm>
            <a:off x="-1" y="0"/>
            <a:ext cx="10672011" cy="72189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3808"/>
          <a:stretch/>
        </p:blipFill>
        <p:spPr>
          <a:xfrm>
            <a:off x="-1" y="0"/>
            <a:ext cx="10672011" cy="11069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9056"/>
          <a:stretch/>
        </p:blipFill>
        <p:spPr>
          <a:xfrm>
            <a:off x="-1" y="0"/>
            <a:ext cx="10672011" cy="143175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4832"/>
          <a:stretch/>
        </p:blipFill>
        <p:spPr>
          <a:xfrm>
            <a:off x="-1" y="0"/>
            <a:ext cx="10672011" cy="172051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9024"/>
          <a:stretch/>
        </p:blipFill>
        <p:spPr>
          <a:xfrm>
            <a:off x="-1" y="0"/>
            <a:ext cx="10672011" cy="211755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58992"/>
          <a:stretch/>
        </p:blipFill>
        <p:spPr>
          <a:xfrm>
            <a:off x="-1" y="0"/>
            <a:ext cx="10672011" cy="2803358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9664"/>
          <a:stretch/>
        </p:blipFill>
        <p:spPr>
          <a:xfrm>
            <a:off x="-1" y="0"/>
            <a:ext cx="10672011" cy="3441032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672011" cy="683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19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</a:t>
            </a:r>
            <a:r>
              <a:rPr lang="nl-NL" dirty="0" smtClean="0"/>
              <a:t>opgave 78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Stof voor vandaag is t/m </a:t>
            </a:r>
            <a:r>
              <a:rPr lang="nl-NL" sz="2500" dirty="0" smtClean="0"/>
              <a:t>78). </a:t>
            </a:r>
            <a:r>
              <a:rPr lang="nl-NL" sz="2500" dirty="0" smtClean="0"/>
              <a:t>Eerder klaar ga alvast verder! Want alles wat niet af komt wordt huiswerk</a:t>
            </a:r>
            <a:r>
              <a:rPr lang="nl-NL" sz="2500" dirty="0" smtClean="0"/>
              <a:t>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783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1943</TotalTime>
  <Words>419</Words>
  <Application>Microsoft Office PowerPoint</Application>
  <PresentationFormat>Breedbeeld</PresentationFormat>
  <Paragraphs>146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4" baseType="lpstr">
      <vt:lpstr>Arial</vt:lpstr>
      <vt:lpstr>Calibri</vt:lpstr>
      <vt:lpstr>Trebuchet MS</vt:lpstr>
      <vt:lpstr>Wingdings 3</vt:lpstr>
      <vt:lpstr>Facet</vt:lpstr>
      <vt:lpstr>Beste ath 4. </vt:lpstr>
      <vt:lpstr>Programma aankomende 2 lessen .</vt:lpstr>
      <vt:lpstr>Maak opgave 75</vt:lpstr>
      <vt:lpstr>PowerPoint-presentatie</vt:lpstr>
      <vt:lpstr>Maak opgave 76</vt:lpstr>
      <vt:lpstr>PowerPoint-presentatie</vt:lpstr>
      <vt:lpstr>Maak opgave 77</vt:lpstr>
      <vt:lpstr>PowerPoint-presentatie</vt:lpstr>
      <vt:lpstr>Maak opgave 78</vt:lpstr>
      <vt:lpstr>PowerPoint-presentatie</vt:lpstr>
      <vt:lpstr>Kijk mee op de uitgedeelde stencils. Let op het gaat hier om de begroting! (dus niet werkelijk)</vt:lpstr>
      <vt:lpstr>Maak opgave 120,</vt:lpstr>
      <vt:lpstr>PowerPoint-presentatie</vt:lpstr>
      <vt:lpstr>Wat moeten we nog meer kennen:</vt:lpstr>
      <vt:lpstr>Maak opgave 121</vt:lpstr>
      <vt:lpstr>PowerPoint-presentatie</vt:lpstr>
      <vt:lpstr>PowerPoint-presentatie</vt:lpstr>
      <vt:lpstr>Maak opgave 122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Bas Jacobs</cp:lastModifiedBy>
  <cp:revision>191</cp:revision>
  <dcterms:created xsi:type="dcterms:W3CDTF">2017-01-22T09:51:43Z</dcterms:created>
  <dcterms:modified xsi:type="dcterms:W3CDTF">2018-06-03T09:36:49Z</dcterms:modified>
</cp:coreProperties>
</file>